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90" r:id="rId34"/>
    <p:sldId id="288" r:id="rId35"/>
    <p:sldId id="289" r:id="rId36"/>
    <p:sldId id="291" r:id="rId37"/>
    <p:sldId id="292" r:id="rId3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3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1" name="Zástupný symbol dátumu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2C29CFB-263A-4F8C-BA65-E5B8FCE9CD49}" type="datetimeFigureOut">
              <a:rPr lang="sk-SK" smtClean="0"/>
              <a:pPr/>
              <a:t>12.05.2011</a:t>
            </a:fld>
            <a:endParaRPr lang="sk-SK"/>
          </a:p>
        </p:txBody>
      </p:sp>
      <p:sp>
        <p:nvSpPr>
          <p:cNvPr id="18" name="Zástupný symbol päty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13471F1-F1A4-4F77-A42E-609EA79E359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29CFB-263A-4F8C-BA65-E5B8FCE9CD49}" type="datetimeFigureOut">
              <a:rPr lang="sk-SK" smtClean="0"/>
              <a:pPr/>
              <a:t>12.05.2011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3471F1-F1A4-4F77-A42E-609EA79E359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2C29CFB-263A-4F8C-BA65-E5B8FCE9CD49}" type="datetimeFigureOut">
              <a:rPr lang="sk-SK" smtClean="0"/>
              <a:pPr/>
              <a:t>12.05.2011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13471F1-F1A4-4F77-A42E-609EA79E359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29CFB-263A-4F8C-BA65-E5B8FCE9CD49}" type="datetimeFigureOut">
              <a:rPr lang="sk-SK" smtClean="0"/>
              <a:pPr/>
              <a:t>12.05.2011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3471F1-F1A4-4F77-A42E-609EA79E359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2C29CFB-263A-4F8C-BA65-E5B8FCE9CD49}" type="datetimeFigureOut">
              <a:rPr lang="sk-SK" smtClean="0"/>
              <a:pPr/>
              <a:t>12.05.2011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13471F1-F1A4-4F77-A42E-609EA79E359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29CFB-263A-4F8C-BA65-E5B8FCE9CD49}" type="datetimeFigureOut">
              <a:rPr lang="sk-SK" smtClean="0"/>
              <a:pPr/>
              <a:t>12.05.2011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3471F1-F1A4-4F77-A42E-609EA79E359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29CFB-263A-4F8C-BA65-E5B8FCE9CD49}" type="datetimeFigureOut">
              <a:rPr lang="sk-SK" smtClean="0"/>
              <a:pPr/>
              <a:t>12.05.2011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3471F1-F1A4-4F77-A42E-609EA79E359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29CFB-263A-4F8C-BA65-E5B8FCE9CD49}" type="datetimeFigureOut">
              <a:rPr lang="sk-SK" smtClean="0"/>
              <a:pPr/>
              <a:t>12.05.2011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3471F1-F1A4-4F77-A42E-609EA79E359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2C29CFB-263A-4F8C-BA65-E5B8FCE9CD49}" type="datetimeFigureOut">
              <a:rPr lang="sk-SK" smtClean="0"/>
              <a:pPr/>
              <a:t>12.05.2011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3471F1-F1A4-4F77-A42E-609EA79E359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29CFB-263A-4F8C-BA65-E5B8FCE9CD49}" type="datetimeFigureOut">
              <a:rPr lang="sk-SK" smtClean="0"/>
              <a:pPr/>
              <a:t>12.05.2011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3471F1-F1A4-4F77-A42E-609EA79E3592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C29CFB-263A-4F8C-BA65-E5B8FCE9CD49}" type="datetimeFigureOut">
              <a:rPr lang="sk-SK" smtClean="0"/>
              <a:pPr/>
              <a:t>12.05.2011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3471F1-F1A4-4F77-A42E-609EA79E3592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obrázka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nadpis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1" name="Zástupný symbol tex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27" name="Zástupný symbol dátumu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2C29CFB-263A-4F8C-BA65-E5B8FCE9CD49}" type="datetimeFigureOut">
              <a:rPr lang="sk-SK" smtClean="0"/>
              <a:pPr/>
              <a:t>12.05.2011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13471F1-F1A4-4F77-A42E-609EA79E3592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Prezentácia z dopravných značiek</a:t>
            </a:r>
            <a:br>
              <a:rPr lang="sk-SK" dirty="0" smtClean="0"/>
            </a:br>
            <a:r>
              <a:rPr lang="sk-SK" dirty="0" smtClean="0"/>
              <a:t> </a:t>
            </a:r>
            <a:r>
              <a:rPr lang="sk-SK" dirty="0" smtClean="0">
                <a:solidFill>
                  <a:srgbClr val="FF0000"/>
                </a:solidFill>
              </a:rPr>
              <a:t/>
            </a:r>
            <a:br>
              <a:rPr lang="sk-SK" dirty="0" smtClean="0">
                <a:solidFill>
                  <a:srgbClr val="FF0000"/>
                </a:solidFill>
              </a:rPr>
            </a:br>
            <a:endParaRPr lang="sk-SK" sz="1400" dirty="0">
              <a:solidFill>
                <a:srgbClr val="FF0000"/>
              </a:solidFill>
            </a:endParaRPr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Elena </a:t>
            </a:r>
            <a:r>
              <a:rPr lang="sk-SK" dirty="0" err="1" smtClean="0"/>
              <a:t>Šujaková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214554"/>
            <a:ext cx="3714776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k-SK" sz="4400" dirty="0" smtClean="0"/>
          </a:p>
          <a:p>
            <a:pPr>
              <a:buNone/>
            </a:pPr>
            <a:endParaRPr lang="sk-SK" sz="4400" dirty="0" smtClean="0"/>
          </a:p>
          <a:p>
            <a:pPr>
              <a:buNone/>
            </a:pPr>
            <a:endParaRPr lang="sk-SK" sz="4400" dirty="0" smtClean="0"/>
          </a:p>
          <a:p>
            <a:pPr algn="ctr">
              <a:buNone/>
            </a:pPr>
            <a:r>
              <a:rPr lang="sk-SK" sz="5400" dirty="0" smtClean="0"/>
              <a:t>Pozor</a:t>
            </a:r>
            <a:r>
              <a:rPr lang="sk-SK" sz="5400" dirty="0" smtClean="0"/>
              <a:t> </a:t>
            </a:r>
            <a:r>
              <a:rPr lang="sk-SK" sz="5400" dirty="0" smtClean="0"/>
              <a:t>zver</a:t>
            </a:r>
            <a:endParaRPr lang="sk-SK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500306"/>
            <a:ext cx="392909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k-SK" sz="4400" dirty="0" smtClean="0"/>
          </a:p>
          <a:p>
            <a:pPr>
              <a:buNone/>
            </a:pPr>
            <a:endParaRPr lang="sk-SK" sz="4400" dirty="0" smtClean="0"/>
          </a:p>
          <a:p>
            <a:pPr>
              <a:buNone/>
            </a:pPr>
            <a:endParaRPr lang="sk-SK" sz="4400" dirty="0" smtClean="0"/>
          </a:p>
          <a:p>
            <a:pPr algn="ctr">
              <a:buNone/>
            </a:pPr>
            <a:r>
              <a:rPr lang="sk-SK" sz="4800" dirty="0" smtClean="0"/>
              <a:t>Nerovnosť vozovky </a:t>
            </a:r>
            <a:endParaRPr lang="sk-SK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357430"/>
            <a:ext cx="3714776" cy="3230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0034" y="1643050"/>
            <a:ext cx="7239000" cy="4846320"/>
          </a:xfrm>
        </p:spPr>
        <p:txBody>
          <a:bodyPr>
            <a:normAutofit/>
          </a:bodyPr>
          <a:lstStyle/>
          <a:p>
            <a:pPr>
              <a:buNone/>
            </a:pPr>
            <a:endParaRPr lang="sk-SK" sz="4400" dirty="0" smtClean="0"/>
          </a:p>
          <a:p>
            <a:pPr>
              <a:buNone/>
            </a:pPr>
            <a:endParaRPr lang="sk-SK" sz="4400" dirty="0" smtClean="0"/>
          </a:p>
          <a:p>
            <a:pPr>
              <a:buNone/>
            </a:pPr>
            <a:endParaRPr lang="sk-SK" sz="4400" dirty="0" smtClean="0"/>
          </a:p>
          <a:p>
            <a:pPr algn="ctr">
              <a:buNone/>
            </a:pPr>
            <a:r>
              <a:rPr lang="sk-SK" sz="4800" dirty="0" smtClean="0"/>
              <a:t>Sneh alebo poľadovica</a:t>
            </a:r>
            <a:endParaRPr lang="sk-SK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214554"/>
            <a:ext cx="3929090" cy="3214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0034" y="1643050"/>
            <a:ext cx="7239000" cy="4846320"/>
          </a:xfrm>
        </p:spPr>
        <p:txBody>
          <a:bodyPr>
            <a:normAutofit/>
          </a:bodyPr>
          <a:lstStyle/>
          <a:p>
            <a:pPr>
              <a:buNone/>
            </a:pPr>
            <a:endParaRPr lang="sk-SK" sz="4400" dirty="0" smtClean="0"/>
          </a:p>
          <a:p>
            <a:pPr>
              <a:buNone/>
            </a:pPr>
            <a:endParaRPr lang="sk-SK" sz="4400" dirty="0" smtClean="0"/>
          </a:p>
          <a:p>
            <a:pPr>
              <a:buNone/>
            </a:pPr>
            <a:endParaRPr lang="sk-SK" sz="4400" dirty="0" smtClean="0"/>
          </a:p>
          <a:p>
            <a:pPr algn="ctr">
              <a:buNone/>
            </a:pPr>
            <a:r>
              <a:rPr lang="sk-SK" sz="4400" dirty="0" smtClean="0"/>
              <a:t>Svetelné signály</a:t>
            </a:r>
            <a:endParaRPr lang="sk-SK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214554"/>
            <a:ext cx="442915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k-SK" sz="4400" dirty="0" smtClean="0"/>
          </a:p>
          <a:p>
            <a:pPr>
              <a:buNone/>
            </a:pPr>
            <a:endParaRPr lang="sk-SK" sz="4400" dirty="0" smtClean="0"/>
          </a:p>
          <a:p>
            <a:pPr>
              <a:buNone/>
            </a:pPr>
            <a:endParaRPr lang="sk-SK" sz="4400" dirty="0" smtClean="0"/>
          </a:p>
          <a:p>
            <a:pPr algn="ctr">
              <a:buNone/>
            </a:pPr>
            <a:r>
              <a:rPr lang="sk-SK" sz="4800" dirty="0" smtClean="0"/>
              <a:t>Pozor </a:t>
            </a:r>
            <a:r>
              <a:rPr lang="sk-SK" sz="4800" dirty="0" smtClean="0"/>
              <a:t>deti</a:t>
            </a:r>
            <a:endParaRPr lang="sk-SK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2976" y="500042"/>
            <a:ext cx="7239000" cy="1143000"/>
          </a:xfrm>
        </p:spPr>
        <p:txBody>
          <a:bodyPr/>
          <a:lstStyle/>
          <a:p>
            <a:r>
              <a:rPr lang="sk-SK" dirty="0" smtClean="0"/>
              <a:t> </a:t>
            </a:r>
            <a:endParaRPr lang="sk-SK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142984"/>
            <a:ext cx="5021827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143116"/>
            <a:ext cx="3857652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k-SK" sz="4400" dirty="0" smtClean="0"/>
          </a:p>
          <a:p>
            <a:pPr>
              <a:buNone/>
            </a:pPr>
            <a:endParaRPr lang="sk-SK" sz="4400" dirty="0" smtClean="0"/>
          </a:p>
          <a:p>
            <a:pPr>
              <a:buNone/>
            </a:pPr>
            <a:endParaRPr lang="sk-SK" sz="4400" dirty="0" smtClean="0"/>
          </a:p>
          <a:p>
            <a:pPr algn="ctr">
              <a:buNone/>
            </a:pPr>
            <a:r>
              <a:rPr lang="sk-SK" sz="4800" dirty="0" smtClean="0"/>
              <a:t>Padajúce kamene</a:t>
            </a:r>
            <a:r>
              <a:rPr lang="sk-SK" sz="4800" dirty="0" smtClean="0"/>
              <a:t> </a:t>
            </a:r>
            <a:endParaRPr lang="sk-SK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071678"/>
            <a:ext cx="4572032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b="1" dirty="0" smtClean="0"/>
              <a:t> </a:t>
            </a:r>
          </a:p>
          <a:p>
            <a:pPr>
              <a:buNone/>
            </a:pPr>
            <a:endParaRPr lang="sk-SK" sz="4400" b="1" dirty="0" smtClean="0"/>
          </a:p>
          <a:p>
            <a:pPr>
              <a:buNone/>
            </a:pPr>
            <a:endParaRPr lang="sk-SK" sz="4400" b="1" dirty="0" smtClean="0"/>
          </a:p>
          <a:p>
            <a:pPr algn="ctr">
              <a:buNone/>
            </a:pPr>
            <a:r>
              <a:rPr lang="sk-SK" sz="4400" b="1" dirty="0" smtClean="0"/>
              <a:t>Železničné priecestie bez zázvor</a:t>
            </a:r>
            <a:endParaRPr lang="sk-SK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143116"/>
            <a:ext cx="4000528" cy="35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sk-SK" sz="4400" dirty="0" smtClean="0"/>
          </a:p>
          <a:p>
            <a:pPr algn="ctr">
              <a:buNone/>
            </a:pPr>
            <a:endParaRPr lang="sk-SK" sz="4400" dirty="0" smtClean="0"/>
          </a:p>
          <a:p>
            <a:pPr algn="ctr">
              <a:buNone/>
            </a:pPr>
            <a:endParaRPr lang="sk-SK" sz="4400" dirty="0" smtClean="0"/>
          </a:p>
          <a:p>
            <a:pPr algn="ctr">
              <a:buNone/>
            </a:pPr>
            <a:r>
              <a:rPr lang="sk-SK" sz="6000" dirty="0" smtClean="0"/>
              <a:t>Tunel</a:t>
            </a:r>
            <a:endParaRPr lang="sk-SK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500306"/>
            <a:ext cx="4286280" cy="3527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sk-SK" sz="4400" dirty="0" smtClean="0"/>
          </a:p>
          <a:p>
            <a:pPr algn="ctr">
              <a:buNone/>
            </a:pPr>
            <a:endParaRPr lang="sk-SK" sz="4400" dirty="0" smtClean="0"/>
          </a:p>
          <a:p>
            <a:pPr algn="ctr">
              <a:buNone/>
            </a:pPr>
            <a:r>
              <a:rPr lang="sk-SK" sz="4400" dirty="0" smtClean="0"/>
              <a:t>Križovatka s vedľajšou cestou</a:t>
            </a:r>
            <a:endParaRPr lang="sk-SK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000240"/>
            <a:ext cx="3714776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k-SK" sz="4400" dirty="0" smtClean="0"/>
          </a:p>
          <a:p>
            <a:pPr>
              <a:buNone/>
            </a:pPr>
            <a:endParaRPr lang="sk-SK" sz="4400" dirty="0" smtClean="0"/>
          </a:p>
          <a:p>
            <a:pPr algn="ctr">
              <a:buNone/>
            </a:pPr>
            <a:r>
              <a:rPr lang="sk-SK" sz="4800" dirty="0" smtClean="0"/>
              <a:t>Koniec </a:t>
            </a:r>
            <a:r>
              <a:rPr lang="sk-SK" sz="4800" dirty="0" smtClean="0"/>
              <a:t>hlavnej cesty</a:t>
            </a:r>
            <a:endParaRPr lang="sk-SK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sk-SK" sz="5400" dirty="0" smtClean="0"/>
          </a:p>
          <a:p>
            <a:pPr algn="ctr">
              <a:buNone/>
            </a:pPr>
            <a:endParaRPr lang="sk-SK" sz="5400" dirty="0" smtClean="0"/>
          </a:p>
          <a:p>
            <a:pPr algn="ctr">
              <a:buNone/>
            </a:pPr>
            <a:r>
              <a:rPr lang="sk-SK" sz="5400" dirty="0" smtClean="0"/>
              <a:t>Zákruta v pravo</a:t>
            </a:r>
            <a:endParaRPr lang="sk-SK" sz="5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285992"/>
            <a:ext cx="4000528" cy="391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00034" y="1571612"/>
            <a:ext cx="7239000" cy="4846320"/>
          </a:xfrm>
        </p:spPr>
        <p:txBody>
          <a:bodyPr>
            <a:normAutofit/>
          </a:bodyPr>
          <a:lstStyle/>
          <a:p>
            <a:pPr>
              <a:buNone/>
            </a:pPr>
            <a:endParaRPr lang="sk-SK" sz="5400" dirty="0" smtClean="0"/>
          </a:p>
          <a:p>
            <a:pPr algn="ctr">
              <a:buNone/>
            </a:pPr>
            <a:endParaRPr lang="sk-SK" sz="4800" dirty="0" smtClean="0"/>
          </a:p>
          <a:p>
            <a:pPr algn="ctr">
              <a:buNone/>
            </a:pPr>
            <a:r>
              <a:rPr lang="sk-SK" sz="4800" dirty="0" smtClean="0"/>
              <a:t>Zákaz vjazdu záprahových vozidiel</a:t>
            </a:r>
            <a:endParaRPr lang="sk-SK" sz="4800" dirty="0" smtClean="0"/>
          </a:p>
          <a:p>
            <a:pPr algn="ctr">
              <a:buNone/>
            </a:pPr>
            <a:endParaRPr lang="sk-SK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952750"/>
            <a:ext cx="3571900" cy="2905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sk-SK" sz="4400" dirty="0" smtClean="0"/>
          </a:p>
          <a:p>
            <a:pPr algn="ctr">
              <a:buNone/>
            </a:pPr>
            <a:endParaRPr lang="sk-SK" sz="4400" dirty="0" smtClean="0"/>
          </a:p>
          <a:p>
            <a:pPr algn="ctr">
              <a:buNone/>
            </a:pPr>
            <a:r>
              <a:rPr lang="sk-SK" sz="4400" dirty="0" smtClean="0"/>
              <a:t>Koniec zákazu zvukových výstražných znamení</a:t>
            </a:r>
            <a:endParaRPr lang="sk-SK" sz="4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428868"/>
            <a:ext cx="4000528" cy="3767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 algn="ctr">
              <a:buNone/>
            </a:pPr>
            <a:r>
              <a:rPr lang="sk-SK" dirty="0" smtClean="0"/>
              <a:t>Povinnosť zastaviť vozidlo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500306"/>
            <a:ext cx="3910040" cy="3870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endParaRPr lang="sk-SK" dirty="0" smtClean="0"/>
          </a:p>
          <a:p>
            <a:pPr algn="ctr">
              <a:buNone/>
            </a:pPr>
            <a:endParaRPr lang="sk-SK" sz="4400" dirty="0" smtClean="0"/>
          </a:p>
          <a:p>
            <a:pPr algn="ctr">
              <a:buNone/>
            </a:pPr>
            <a:r>
              <a:rPr lang="sk-SK" sz="4400" dirty="0" smtClean="0"/>
              <a:t>Označenie vozidla vedeného vodičom začiatočníkom</a:t>
            </a:r>
            <a:endParaRPr lang="sk-SK" sz="4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928802"/>
            <a:ext cx="314327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28596" y="1571612"/>
            <a:ext cx="6929486" cy="4846320"/>
          </a:xfrm>
        </p:spPr>
        <p:txBody>
          <a:bodyPr/>
          <a:lstStyle/>
          <a:p>
            <a:pPr algn="ctr">
              <a:buNone/>
            </a:pPr>
            <a:endParaRPr lang="sk-SK" sz="4400" dirty="0" smtClean="0"/>
          </a:p>
          <a:p>
            <a:pPr algn="ctr">
              <a:buNone/>
            </a:pPr>
            <a:endParaRPr lang="sk-SK" sz="4400" dirty="0" smtClean="0"/>
          </a:p>
          <a:p>
            <a:pPr algn="ctr">
              <a:buNone/>
            </a:pPr>
            <a:r>
              <a:rPr lang="sk-SK" sz="4800" dirty="0" smtClean="0"/>
              <a:t>Zákaz </a:t>
            </a:r>
            <a:r>
              <a:rPr lang="sk-SK" sz="4800" dirty="0" smtClean="0"/>
              <a:t>vjazdu všetkým </a:t>
            </a:r>
            <a:r>
              <a:rPr lang="sk-SK" sz="4800" dirty="0" smtClean="0"/>
              <a:t>vozidlám</a:t>
            </a:r>
            <a:endParaRPr lang="sk-SK" sz="4800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428868"/>
            <a:ext cx="4000528" cy="3560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k-SK" sz="4400" dirty="0" smtClean="0"/>
          </a:p>
          <a:p>
            <a:pPr>
              <a:buNone/>
            </a:pPr>
            <a:endParaRPr lang="sk-SK" sz="4400" dirty="0" smtClean="0"/>
          </a:p>
          <a:p>
            <a:pPr algn="ctr">
              <a:buNone/>
            </a:pPr>
            <a:r>
              <a:rPr lang="sk-SK" sz="4400" dirty="0" smtClean="0"/>
              <a:t>Daj prednosť v </a:t>
            </a:r>
            <a:r>
              <a:rPr lang="sk-SK" sz="4400" dirty="0" smtClean="0"/>
              <a:t>jazde</a:t>
            </a:r>
            <a:endParaRPr lang="sk-SK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357430"/>
            <a:ext cx="3714776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k-SK" sz="4400" dirty="0" smtClean="0"/>
          </a:p>
          <a:p>
            <a:pPr>
              <a:buNone/>
            </a:pPr>
            <a:endParaRPr lang="sk-SK" sz="4400" dirty="0" smtClean="0"/>
          </a:p>
          <a:p>
            <a:pPr algn="ctr">
              <a:buNone/>
            </a:pPr>
            <a:r>
              <a:rPr lang="sk-SK" sz="4400" dirty="0" smtClean="0"/>
              <a:t>Kruhový objazd</a:t>
            </a:r>
            <a:endParaRPr lang="sk-SK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xusný">
  <a:themeElements>
    <a:clrScheme name="Luxusn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Luxusn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xusn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96</TotalTime>
  <Words>63</Words>
  <Application>Microsoft Office PowerPoint</Application>
  <PresentationFormat>Prezentácia na obrazovke (4:3)</PresentationFormat>
  <Paragraphs>68</Paragraphs>
  <Slides>37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37</vt:i4>
      </vt:variant>
    </vt:vector>
  </HeadingPairs>
  <TitlesOfParts>
    <vt:vector size="38" baseType="lpstr">
      <vt:lpstr>Luxusný</vt:lpstr>
      <vt:lpstr>Prezentácia z dopravných značiek   </vt:lpstr>
      <vt:lpstr> 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  <vt:lpstr>Snímka 15</vt:lpstr>
      <vt:lpstr>Snímka 16</vt:lpstr>
      <vt:lpstr>Snímka 17</vt:lpstr>
      <vt:lpstr>Snímka 18</vt:lpstr>
      <vt:lpstr>Snímka 19</vt:lpstr>
      <vt:lpstr>Snímka 20</vt:lpstr>
      <vt:lpstr>Snímka 21</vt:lpstr>
      <vt:lpstr>Snímka 22</vt:lpstr>
      <vt:lpstr>Snímka 23</vt:lpstr>
      <vt:lpstr>Snímka 24</vt:lpstr>
      <vt:lpstr>Snímka 25</vt:lpstr>
      <vt:lpstr>Snímka 26</vt:lpstr>
      <vt:lpstr>Snímka 27</vt:lpstr>
      <vt:lpstr>Snímka 28</vt:lpstr>
      <vt:lpstr>Snímka 29</vt:lpstr>
      <vt:lpstr>Snímka 30</vt:lpstr>
      <vt:lpstr>Snímka 31</vt:lpstr>
      <vt:lpstr> </vt:lpstr>
      <vt:lpstr>Snímka 33</vt:lpstr>
      <vt:lpstr>Snímka 34</vt:lpstr>
      <vt:lpstr>Snímka 35</vt:lpstr>
      <vt:lpstr>Snímka 36</vt:lpstr>
      <vt:lpstr>Snímka 37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 (Znacky)</dc:title>
  <dc:creator>žiak</dc:creator>
  <cp:lastModifiedBy>žiak</cp:lastModifiedBy>
  <cp:revision>12</cp:revision>
  <dcterms:created xsi:type="dcterms:W3CDTF">2011-05-11T10:11:24Z</dcterms:created>
  <dcterms:modified xsi:type="dcterms:W3CDTF">2011-05-12T10:42:47Z</dcterms:modified>
</cp:coreProperties>
</file>