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1" autoAdjust="0"/>
    <p:restoredTop sz="94714" autoAdjust="0"/>
  </p:normalViewPr>
  <p:slideViewPr>
    <p:cSldViewPr>
      <p:cViewPr varScale="1">
        <p:scale>
          <a:sx n="88" d="100"/>
          <a:sy n="88" d="100"/>
        </p:scale>
        <p:origin x="-5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9303-55FF-4039-B401-65AB556EE4E9}" type="datetimeFigureOut">
              <a:rPr lang="sk-SK" smtClean="0"/>
              <a:t>12.05.2011</a:t>
            </a:fld>
            <a:endParaRPr lang="sk-SK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D43B-A091-40D1-A45C-EFE44AB3FA35}" type="slidenum">
              <a:rPr lang="sk-SK" smtClean="0"/>
              <a:t>‹#›</a:t>
            </a:fld>
            <a:endParaRPr lang="sk-SK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9303-55FF-4039-B401-65AB556EE4E9}" type="datetimeFigureOut">
              <a:rPr lang="sk-SK" smtClean="0"/>
              <a:t>12.05.2011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D43B-A091-40D1-A45C-EFE44AB3FA3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9303-55FF-4039-B401-65AB556EE4E9}" type="datetimeFigureOut">
              <a:rPr lang="sk-SK" smtClean="0"/>
              <a:t>12.05.2011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D43B-A091-40D1-A45C-EFE44AB3FA3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9303-55FF-4039-B401-65AB556EE4E9}" type="datetimeFigureOut">
              <a:rPr lang="sk-SK" smtClean="0"/>
              <a:t>12.05.2011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D43B-A091-40D1-A45C-EFE44AB3FA3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9303-55FF-4039-B401-65AB556EE4E9}" type="datetimeFigureOut">
              <a:rPr lang="sk-SK" smtClean="0"/>
              <a:t>12.05.2011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947D43B-A091-40D1-A45C-EFE44AB3FA35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9303-55FF-4039-B401-65AB556EE4E9}" type="datetimeFigureOut">
              <a:rPr lang="sk-SK" smtClean="0"/>
              <a:t>12.05.2011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D43B-A091-40D1-A45C-EFE44AB3FA3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9303-55FF-4039-B401-65AB556EE4E9}" type="datetimeFigureOut">
              <a:rPr lang="sk-SK" smtClean="0"/>
              <a:t>12.05.2011</a:t>
            </a:fld>
            <a:endParaRPr lang="sk-SK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D43B-A091-40D1-A45C-EFE44AB3FA3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9303-55FF-4039-B401-65AB556EE4E9}" type="datetimeFigureOut">
              <a:rPr lang="sk-SK" smtClean="0"/>
              <a:t>12.05.2011</a:t>
            </a:fld>
            <a:endParaRPr lang="sk-SK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D43B-A091-40D1-A45C-EFE44AB3FA3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9303-55FF-4039-B401-65AB556EE4E9}" type="datetimeFigureOut">
              <a:rPr lang="sk-SK" smtClean="0"/>
              <a:t>12.05.2011</a:t>
            </a:fld>
            <a:endParaRPr lang="sk-SK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D43B-A091-40D1-A45C-EFE44AB3FA3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9303-55FF-4039-B401-65AB556EE4E9}" type="datetimeFigureOut">
              <a:rPr lang="sk-SK" smtClean="0"/>
              <a:t>12.05.2011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D43B-A091-40D1-A45C-EFE44AB3FA3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9303-55FF-4039-B401-65AB556EE4E9}" type="datetimeFigureOut">
              <a:rPr lang="sk-SK" smtClean="0"/>
              <a:t>12.05.2011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D43B-A091-40D1-A45C-EFE44AB3FA35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1319303-55FF-4039-B401-65AB556EE4E9}" type="datetimeFigureOut">
              <a:rPr lang="sk-SK" smtClean="0"/>
              <a:t>12.05.2011</a:t>
            </a:fld>
            <a:endParaRPr lang="sk-SK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947D43B-A091-40D1-A45C-EFE44AB3FA35}" type="slidenum">
              <a:rPr lang="sk-SK" smtClean="0"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22030" y="785794"/>
            <a:ext cx="7936184" cy="2414606"/>
          </a:xfrm>
        </p:spPr>
        <p:txBody>
          <a:bodyPr>
            <a:normAutofit/>
          </a:bodyPr>
          <a:lstStyle/>
          <a:p>
            <a:r>
              <a:rPr lang="sk-SK" sz="6000" i="1" smtClean="0">
                <a:solidFill>
                  <a:srgbClr val="FFFF00"/>
                </a:solidFill>
              </a:rPr>
              <a:t>Dopravné značky</a:t>
            </a:r>
            <a:endParaRPr lang="sk-SK" sz="6000" i="1" dirty="0">
              <a:solidFill>
                <a:srgbClr val="FFFF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0" y="3331698"/>
            <a:ext cx="9144000" cy="3526302"/>
          </a:xfrm>
        </p:spPr>
        <p:txBody>
          <a:bodyPr>
            <a:normAutofit/>
          </a:bodyPr>
          <a:lstStyle/>
          <a:p>
            <a:r>
              <a:rPr lang="sk-SK" dirty="0" smtClean="0"/>
              <a:t>Test</a:t>
            </a:r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pPr algn="r"/>
            <a:r>
              <a:rPr lang="sk-SK" sz="2000" dirty="0" smtClean="0"/>
              <a:t>Jana </a:t>
            </a:r>
            <a:r>
              <a:rPr lang="sk-SK" sz="2000" dirty="0" smtClean="0"/>
              <a:t>Z</a:t>
            </a:r>
            <a:r>
              <a:rPr lang="sk-SK" sz="2000" dirty="0" smtClean="0"/>
              <a:t>acharová, Dominika </a:t>
            </a:r>
            <a:r>
              <a:rPr lang="sk-SK" sz="2000" dirty="0" err="1" smtClean="0"/>
              <a:t>Hoštáková</a:t>
            </a:r>
            <a:endParaRPr lang="sk-SK" sz="2000" dirty="0"/>
          </a:p>
        </p:txBody>
      </p:sp>
      <p:pic>
        <p:nvPicPr>
          <p:cNvPr id="23618" name="Picture 6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550892">
            <a:off x="6715140" y="428604"/>
            <a:ext cx="135732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619" name="Picture 6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9907119">
            <a:off x="845198" y="4488546"/>
            <a:ext cx="1143008" cy="114300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pic>
        <p:nvPicPr>
          <p:cNvPr id="23620" name="Picture 6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282106">
            <a:off x="6215074" y="4071942"/>
            <a:ext cx="1143008" cy="1095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621" name="Picture 6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0865822">
            <a:off x="2357422" y="642918"/>
            <a:ext cx="121444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3379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1142976" y="2071678"/>
            <a:ext cx="2786081" cy="37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51510" indent="-514350">
              <a:buNone/>
            </a:pPr>
            <a:r>
              <a:rPr lang="sk-SK" dirty="0" smtClean="0"/>
              <a:t>a) Vyhradené parkovisko</a:t>
            </a:r>
          </a:p>
          <a:p>
            <a:pPr marL="651510" indent="-514350"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b) Parkovisko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c) Zastávka </a:t>
            </a:r>
            <a:r>
              <a:rPr lang="sk-SK" dirty="0" smtClean="0"/>
              <a:t>trolejbusu</a:t>
            </a:r>
          </a:p>
          <a:p>
            <a:endParaRPr lang="sk-SK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sk-SK" sz="6600" dirty="0" smtClean="0"/>
              <a:t>b) Parkovisko</a:t>
            </a:r>
            <a:endParaRPr lang="sk-SK" sz="66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69072"/>
          </a:xfrm>
        </p:spPr>
        <p:txBody>
          <a:bodyPr>
            <a:normAutofit/>
          </a:bodyPr>
          <a:lstStyle/>
          <a:p>
            <a:r>
              <a:rPr lang="sk-SK" sz="4800" dirty="0" smtClean="0"/>
              <a:t>Dúfam, že váš test dopadol dobre a želáme vám pekný zvyšok dňa </a:t>
            </a:r>
            <a:r>
              <a:rPr lang="sk-SK" sz="4800" dirty="0" smtClean="0">
                <a:sym typeface="Wingdings" pitchFamily="2" charset="2"/>
              </a:rPr>
              <a:t></a:t>
            </a:r>
            <a:endParaRPr lang="sk-SK" sz="4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2969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714348" y="1928802"/>
            <a:ext cx="2928957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51510" indent="-514350">
              <a:buNone/>
            </a:pPr>
            <a:r>
              <a:rPr lang="sk-SK" dirty="0" smtClean="0"/>
              <a:t>a) Zákaz </a:t>
            </a:r>
            <a:r>
              <a:rPr lang="sk-SK" dirty="0" smtClean="0"/>
              <a:t>odbočovania </a:t>
            </a:r>
            <a:r>
              <a:rPr lang="sk-SK" dirty="0" smtClean="0"/>
              <a:t>vpravo</a:t>
            </a:r>
          </a:p>
          <a:p>
            <a:pPr marL="651510" indent="-514350"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b) Zákruta vpravo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c) Nebezpečné </a:t>
            </a:r>
            <a:r>
              <a:rPr lang="sk-SK" dirty="0" smtClean="0"/>
              <a:t>stúpanie</a:t>
            </a:r>
          </a:p>
          <a:p>
            <a:endParaRPr lang="sk-SK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229600" cy="6583362"/>
          </a:xfrm>
        </p:spPr>
        <p:txBody>
          <a:bodyPr>
            <a:normAutofit/>
          </a:bodyPr>
          <a:lstStyle/>
          <a:p>
            <a:r>
              <a:rPr lang="sk-SK" sz="6600" dirty="0" smtClean="0"/>
              <a:t>b) Zákruta vpravo</a:t>
            </a:r>
            <a:endParaRPr lang="sk-SK" sz="66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307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857364"/>
            <a:ext cx="3286147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51510" indent="-514350">
              <a:buNone/>
            </a:pPr>
            <a:r>
              <a:rPr lang="sk-SK" dirty="0" smtClean="0"/>
              <a:t>a) Nebezpečné klesanie</a:t>
            </a:r>
          </a:p>
          <a:p>
            <a:pPr marL="651510" indent="-514350"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b) Nerovnosť vozovky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c)Nebezpečné </a:t>
            </a:r>
            <a:r>
              <a:rPr lang="sk-SK" dirty="0" smtClean="0"/>
              <a:t>stúpanie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sk-SK" sz="6600" dirty="0" smtClean="0"/>
              <a:t>c) Nebezpečné stúpanie</a:t>
            </a:r>
            <a:endParaRPr lang="sk-SK" sz="66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3116"/>
            <a:ext cx="3500462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51510" indent="-514350">
              <a:buNone/>
            </a:pPr>
            <a:r>
              <a:rPr lang="sk-SK" dirty="0" smtClean="0"/>
              <a:t>a) Daj </a:t>
            </a:r>
            <a:r>
              <a:rPr lang="sk-SK" dirty="0" smtClean="0"/>
              <a:t>prednosť v jazde električke</a:t>
            </a:r>
            <a:r>
              <a:rPr lang="sk-SK" dirty="0" smtClean="0"/>
              <a:t>!</a:t>
            </a:r>
          </a:p>
          <a:p>
            <a:pPr marL="651510" indent="-514350">
              <a:buAutoNum type="alphaLcParenR"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b) Tunel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c) Železničné </a:t>
            </a:r>
            <a:r>
              <a:rPr lang="sk-SK" dirty="0" smtClean="0"/>
              <a:t>priecestie bez závor</a:t>
            </a:r>
          </a:p>
          <a:p>
            <a:endParaRPr lang="sk-SK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40510"/>
          </a:xfrm>
        </p:spPr>
        <p:txBody>
          <a:bodyPr>
            <a:normAutofit/>
          </a:bodyPr>
          <a:lstStyle/>
          <a:p>
            <a:r>
              <a:rPr lang="sk-SK" sz="6600" dirty="0" smtClean="0"/>
              <a:t>c) Železničné priecestie bez závor</a:t>
            </a:r>
            <a:endParaRPr lang="sk-SK" sz="66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3277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1000100" y="1928802"/>
            <a:ext cx="3357585" cy="37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51510" indent="-514350">
              <a:buNone/>
            </a:pPr>
            <a:r>
              <a:rPr lang="sk-SK" dirty="0" smtClean="0"/>
              <a:t>a) SOS</a:t>
            </a:r>
          </a:p>
          <a:p>
            <a:pPr marL="651510" indent="-514350">
              <a:buAutoNum type="alphaLcParenR"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b) Diaľnica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c) Tunel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sk-SK" sz="6600" dirty="0" smtClean="0"/>
              <a:t>c) Tunel</a:t>
            </a:r>
            <a:endParaRPr lang="sk-SK" sz="66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42</TotalTime>
  <Words>102</Words>
  <Application>Microsoft Office PowerPoint</Application>
  <PresentationFormat>Předvádění na obrazovce (4:3)</PresentationFormat>
  <Paragraphs>39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Vrchol</vt:lpstr>
      <vt:lpstr>Dopravné značky</vt:lpstr>
      <vt:lpstr>Snímek 2</vt:lpstr>
      <vt:lpstr>b) Zákruta vpravo</vt:lpstr>
      <vt:lpstr>Snímek 4</vt:lpstr>
      <vt:lpstr>c) Nebezpečné stúpanie</vt:lpstr>
      <vt:lpstr>Snímek 6</vt:lpstr>
      <vt:lpstr>c) Železničné priecestie bez závor</vt:lpstr>
      <vt:lpstr>Snímek 8</vt:lpstr>
      <vt:lpstr>c) Tunel</vt:lpstr>
      <vt:lpstr>Snímek 10</vt:lpstr>
      <vt:lpstr>b) Parkovisko</vt:lpstr>
      <vt:lpstr>Dúfam, že váš test dopadol dobre a želáme vám pekný zvyšok dňa 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Dopravné Značky</dc:title>
  <dc:creator>Žiak8</dc:creator>
  <cp:lastModifiedBy>Žiak8</cp:lastModifiedBy>
  <cp:revision>5</cp:revision>
  <dcterms:created xsi:type="dcterms:W3CDTF">2011-05-12T10:10:34Z</dcterms:created>
  <dcterms:modified xsi:type="dcterms:W3CDTF">2011-05-12T10:53:14Z</dcterms:modified>
</cp:coreProperties>
</file>