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12.5.2011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00B0F0"/>
                </a:solidFill>
              </a:rPr>
              <a:t>Dopravné značky</a:t>
            </a:r>
            <a:endParaRPr lang="sk-SK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wheel spokes="2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57166"/>
            <a:ext cx="7467600" cy="5768997"/>
          </a:xfrm>
        </p:spPr>
        <p:txBody>
          <a:bodyPr/>
          <a:lstStyle/>
          <a:p>
            <a:r>
              <a:rPr lang="sk-SK" dirty="0" smtClean="0"/>
              <a:t>1) Táto dopravná značka označuje:</a:t>
            </a:r>
            <a:endParaRPr lang="sk-SK" dirty="0"/>
          </a:p>
        </p:txBody>
      </p:sp>
      <p:pic>
        <p:nvPicPr>
          <p:cNvPr id="4" name="Obrázek 3" descr="zuzenie praw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214554"/>
            <a:ext cx="2733692" cy="243298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3857620" y="2571744"/>
            <a:ext cx="4357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sk-SK" dirty="0" smtClean="0"/>
              <a:t>Zúžená vozovka</a:t>
            </a:r>
          </a:p>
          <a:p>
            <a:pPr marL="342900" indent="-342900"/>
            <a:endParaRPr lang="sk-SK" dirty="0" smtClean="0"/>
          </a:p>
          <a:p>
            <a:pPr marL="342900" indent="-342900">
              <a:buAutoNum type="alphaLcParenR" startAt="2"/>
            </a:pPr>
            <a:r>
              <a:rPr lang="sk-SK" dirty="0" smtClean="0"/>
              <a:t>Zúžená vozovka z oboch strán</a:t>
            </a:r>
          </a:p>
          <a:p>
            <a:pPr marL="342900" indent="-342900"/>
            <a:endParaRPr lang="sk-SK" dirty="0" smtClean="0"/>
          </a:p>
          <a:p>
            <a:pPr marL="342900" indent="-342900"/>
            <a:r>
              <a:rPr lang="sk-SK" dirty="0" smtClean="0"/>
              <a:t>c)   Zúžená vozovka z pravej strany</a:t>
            </a:r>
            <a:endParaRPr lang="sk-SK" dirty="0"/>
          </a:p>
        </p:txBody>
      </p:sp>
    </p:spTree>
  </p:cSld>
  <p:clrMapOvr>
    <a:masterClrMapping/>
  </p:clrMapOvr>
  <p:transition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3800" dirty="0" smtClean="0"/>
              <a:t>2) Čo označuje táto dopravná značka?</a:t>
            </a:r>
            <a:endParaRPr lang="sk-SK" sz="3800" dirty="0"/>
          </a:p>
        </p:txBody>
      </p:sp>
      <p:pic>
        <p:nvPicPr>
          <p:cNvPr id="4" name="Zástupný symbol pro obsah 3" descr="C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2285992"/>
            <a:ext cx="2924196" cy="2602534"/>
          </a:xfrm>
        </p:spPr>
      </p:pic>
      <p:sp>
        <p:nvSpPr>
          <p:cNvPr id="5" name="TextovéPole 4"/>
          <p:cNvSpPr txBox="1"/>
          <p:nvPr/>
        </p:nvSpPr>
        <p:spPr>
          <a:xfrm>
            <a:off x="3714744" y="2571744"/>
            <a:ext cx="50064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sk-SK" dirty="0" smtClean="0"/>
              <a:t>Zákaz vjazdu všetkých motorových vozidiel </a:t>
            </a:r>
          </a:p>
          <a:p>
            <a:pPr marL="342900" indent="-342900"/>
            <a:r>
              <a:rPr lang="sk-SK" dirty="0" smtClean="0"/>
              <a:t>      (v oboch smeroch)</a:t>
            </a:r>
          </a:p>
          <a:p>
            <a:pPr marL="342900" indent="-342900"/>
            <a:endParaRPr lang="sk-SK" dirty="0" smtClean="0"/>
          </a:p>
          <a:p>
            <a:pPr marL="342900" indent="-342900">
              <a:buAutoNum type="alphaLcParenR" startAt="2"/>
            </a:pPr>
            <a:r>
              <a:rPr lang="sk-SK" dirty="0" smtClean="0"/>
              <a:t>Prikázaný smer obchádzania</a:t>
            </a:r>
          </a:p>
          <a:p>
            <a:pPr marL="342900" indent="-342900">
              <a:buAutoNum type="alphaLcParenR" startAt="2"/>
            </a:pPr>
            <a:endParaRPr lang="sk-SK" dirty="0" smtClean="0"/>
          </a:p>
          <a:p>
            <a:pPr marL="342900" indent="-342900">
              <a:buAutoNum type="alphaLcParenR" startAt="2"/>
            </a:pPr>
            <a:r>
              <a:rPr lang="sk-SK" dirty="0" smtClean="0"/>
              <a:t>Daj prednosť v jazde</a:t>
            </a:r>
            <a:endParaRPr lang="sk-SK" dirty="0"/>
          </a:p>
        </p:txBody>
      </p:sp>
    </p:spTree>
  </p:cSld>
  <p:clrMapOvr>
    <a:masterClrMapping/>
  </p:clrMapOvr>
  <p:transition>
    <p:wheel spokes="3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3) Táto dopravná značka označuje:</a:t>
            </a:r>
            <a:endParaRPr lang="sk-SK" dirty="0"/>
          </a:p>
        </p:txBody>
      </p:sp>
      <p:pic>
        <p:nvPicPr>
          <p:cNvPr id="4" name="Zástupný symbol pro obsah 3" descr="B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285992"/>
            <a:ext cx="3000396" cy="3000396"/>
          </a:xfrm>
        </p:spPr>
      </p:pic>
      <p:sp>
        <p:nvSpPr>
          <p:cNvPr id="5" name="TextovéPole 4"/>
          <p:cNvSpPr txBox="1"/>
          <p:nvPr/>
        </p:nvSpPr>
        <p:spPr>
          <a:xfrm>
            <a:off x="4000496" y="2428868"/>
            <a:ext cx="44935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sk-SK" dirty="0" smtClean="0"/>
              <a:t>Zákaz vjazdu nákladných automobilov </a:t>
            </a:r>
          </a:p>
          <a:p>
            <a:pPr marL="342900" indent="-342900">
              <a:buAutoNum type="alphaLcParenR"/>
            </a:pPr>
            <a:endParaRPr lang="sk-SK" dirty="0" smtClean="0"/>
          </a:p>
          <a:p>
            <a:pPr marL="342900" indent="-342900">
              <a:buAutoNum type="alphaLcParenR"/>
            </a:pPr>
            <a:r>
              <a:rPr lang="sk-SK" dirty="0" smtClean="0"/>
              <a:t>Zákaz vjazdu vyznačených vozidiel</a:t>
            </a:r>
          </a:p>
          <a:p>
            <a:pPr marL="342900" indent="-342900">
              <a:buAutoNum type="alphaLcParenR"/>
            </a:pPr>
            <a:endParaRPr lang="sk-SK" dirty="0" smtClean="0"/>
          </a:p>
          <a:p>
            <a:pPr marL="342900" indent="-342900">
              <a:buAutoNum type="alphaLcParenR"/>
            </a:pPr>
            <a:r>
              <a:rPr lang="sk-SK" dirty="0" smtClean="0"/>
              <a:t>Zákaz vjazdu autobusov</a:t>
            </a:r>
            <a:endParaRPr lang="sk-SK" dirty="0"/>
          </a:p>
        </p:txBody>
      </p:sp>
    </p:spTree>
  </p:cSld>
  <p:clrMapOvr>
    <a:masterClrMapping/>
  </p:clrMapOvr>
  <p:transition>
    <p:wheel spokes="3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800" dirty="0" smtClean="0"/>
              <a:t>4) Medzi aké dopravné značky patria značky na obrázkoch?</a:t>
            </a:r>
            <a:endParaRPr lang="sk-SK" sz="3800" dirty="0"/>
          </a:p>
        </p:txBody>
      </p:sp>
      <p:pic>
        <p:nvPicPr>
          <p:cNvPr id="4" name="Zástupný symbol pro obsah 3" descr="C5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857364"/>
            <a:ext cx="1714512" cy="1714512"/>
          </a:xfrm>
        </p:spPr>
      </p:pic>
      <p:pic>
        <p:nvPicPr>
          <p:cNvPr id="5" name="Obrázek 4" descr="C1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984" y="3000372"/>
            <a:ext cx="1714512" cy="1714512"/>
          </a:xfrm>
          <a:prstGeom prst="rect">
            <a:avLst/>
          </a:prstGeom>
        </p:spPr>
      </p:pic>
      <p:pic>
        <p:nvPicPr>
          <p:cNvPr id="6" name="Obrázek 5" descr="C12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4429132"/>
            <a:ext cx="1785950" cy="1785950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5072066" y="2786058"/>
            <a:ext cx="181331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sk-SK" dirty="0" smtClean="0"/>
              <a:t>Informatívne</a:t>
            </a:r>
          </a:p>
          <a:p>
            <a:pPr marL="342900" indent="-342900">
              <a:buAutoNum type="alphaLcParenR"/>
            </a:pPr>
            <a:endParaRPr lang="sk-SK" dirty="0" smtClean="0"/>
          </a:p>
          <a:p>
            <a:pPr marL="342900" indent="-342900">
              <a:buAutoNum type="alphaLcParenR"/>
            </a:pPr>
            <a:r>
              <a:rPr lang="sk-SK" dirty="0" err="1" smtClean="0"/>
              <a:t>Zákazové</a:t>
            </a:r>
            <a:endParaRPr lang="sk-SK" dirty="0" smtClean="0"/>
          </a:p>
          <a:p>
            <a:pPr marL="342900" indent="-342900">
              <a:buAutoNum type="alphaLcParenR"/>
            </a:pPr>
            <a:endParaRPr lang="sk-SK" dirty="0" smtClean="0"/>
          </a:p>
          <a:p>
            <a:pPr marL="342900" indent="-342900">
              <a:buAutoNum type="alphaLcParenR"/>
            </a:pPr>
            <a:r>
              <a:rPr lang="sk-SK" dirty="0" smtClean="0"/>
              <a:t>Príkazové</a:t>
            </a:r>
          </a:p>
          <a:p>
            <a:pPr marL="342900" indent="-342900">
              <a:buAutoNum type="alphaLcParenR"/>
            </a:pPr>
            <a:endParaRPr lang="sk-SK" dirty="0" smtClean="0"/>
          </a:p>
          <a:p>
            <a:pPr marL="342900" indent="-342900">
              <a:buAutoNum type="alphaLcParenR"/>
            </a:pPr>
            <a:r>
              <a:rPr lang="sk-SK" dirty="0" smtClean="0"/>
              <a:t>výstražné</a:t>
            </a:r>
            <a:endParaRPr lang="sk-SK" dirty="0"/>
          </a:p>
        </p:txBody>
      </p:sp>
    </p:spTree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5) Ktorá dopravná značka sem nepatrí?</a:t>
            </a:r>
            <a:endParaRPr lang="sk-SK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00100" y="1785926"/>
            <a:ext cx="61747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800" dirty="0" smtClean="0"/>
              <a:t>a)</a:t>
            </a:r>
            <a:endParaRPr lang="sk-SK" sz="3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00100" y="3143248"/>
            <a:ext cx="61747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800" dirty="0" smtClean="0"/>
              <a:t>b)</a:t>
            </a:r>
            <a:endParaRPr lang="sk-SK" sz="3800" dirty="0"/>
          </a:p>
        </p:txBody>
      </p:sp>
      <p:pic>
        <p:nvPicPr>
          <p:cNvPr id="7" name="Obrázek 6" descr="C4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3143248"/>
            <a:ext cx="1233494" cy="1233494"/>
          </a:xfrm>
          <a:prstGeom prst="rect">
            <a:avLst/>
          </a:prstGeom>
        </p:spPr>
      </p:pic>
      <p:pic>
        <p:nvPicPr>
          <p:cNvPr id="9" name="Obrázek 8" descr="B3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918" y="1643050"/>
            <a:ext cx="1214446" cy="1214446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1000100" y="4714884"/>
            <a:ext cx="59022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800" dirty="0" smtClean="0"/>
              <a:t>c)</a:t>
            </a:r>
            <a:endParaRPr lang="sk-SK" sz="3800" dirty="0"/>
          </a:p>
        </p:txBody>
      </p:sp>
      <p:pic>
        <p:nvPicPr>
          <p:cNvPr id="12" name="Obrázek 11" descr="B3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918" y="4857760"/>
            <a:ext cx="1233494" cy="1233494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</TotalTime>
  <Words>96</Words>
  <PresentationFormat>Předvádění na obrazovce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Technický</vt:lpstr>
      <vt:lpstr>Dopravné značky</vt:lpstr>
      <vt:lpstr>Snímek 2</vt:lpstr>
      <vt:lpstr>2) Čo označuje táto dopravná značka?</vt:lpstr>
      <vt:lpstr>3) Táto dopravná značka označuje:</vt:lpstr>
      <vt:lpstr>4) Medzi aké dopravné značky patria značky na obrázkoch?</vt:lpstr>
      <vt:lpstr>5) Ktorá dopravná značka sem nepatrí?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Dopravné značky</dc:title>
  <dc:creator>Žiak 2</dc:creator>
  <cp:lastModifiedBy>Žiak 2</cp:lastModifiedBy>
  <cp:revision>5</cp:revision>
  <dcterms:created xsi:type="dcterms:W3CDTF">2011-05-12T10:09:42Z</dcterms:created>
  <dcterms:modified xsi:type="dcterms:W3CDTF">2011-05-12T10:49:06Z</dcterms:modified>
</cp:coreProperties>
</file>