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33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19E1A-316E-4539-9D39-F10C8122ECA4}" type="datetimeFigureOut">
              <a:rPr lang="sk-SK" smtClean="0"/>
              <a:t>10.10. 2011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F866B-5EDE-4A80-85C1-173EBEFED6A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Dnes je </a:t>
            </a:r>
            <a:r>
              <a:rPr lang="sk-SK" b="1" dirty="0" smtClean="0"/>
              <a:t>šifrovanie</a:t>
            </a:r>
            <a:r>
              <a:rPr lang="sk-SK" dirty="0" smtClean="0"/>
              <a:t> zabezpečené </a:t>
            </a:r>
            <a:r>
              <a:rPr lang="sk-SK" b="1" dirty="0" smtClean="0"/>
              <a:t>na nesymetrickej úrovni</a:t>
            </a:r>
            <a:r>
              <a:rPr lang="sk-SK" dirty="0" smtClean="0"/>
              <a:t> </a:t>
            </a:r>
            <a:r>
              <a:rPr lang="sk-SK" b="1" dirty="0" smtClean="0"/>
              <a:t>už</a:t>
            </a:r>
            <a:r>
              <a:rPr lang="sk-SK" dirty="0" smtClean="0"/>
              <a:t> </a:t>
            </a:r>
            <a:r>
              <a:rPr lang="sk-SK" b="1" dirty="0" smtClean="0"/>
              <a:t>samotnými poštovými klientmi</a:t>
            </a:r>
            <a:r>
              <a:rPr lang="sk-SK" dirty="0" smtClean="0"/>
              <a:t> ako sú napríklad </a:t>
            </a:r>
            <a:r>
              <a:rPr lang="sk-SK" dirty="0" err="1" smtClean="0"/>
              <a:t>Mozilla</a:t>
            </a:r>
            <a:r>
              <a:rPr lang="sk-SK" dirty="0" smtClean="0"/>
              <a:t> </a:t>
            </a:r>
            <a:r>
              <a:rPr lang="sk-SK" dirty="0" err="1" smtClean="0"/>
              <a:t>Thunderbird</a:t>
            </a:r>
            <a:r>
              <a:rPr lang="sk-SK" dirty="0" smtClean="0"/>
              <a:t>, či Outlook (pozn. správa je šifrovaná symetricky, nesymetricky je šifrovaný iba šifrovací kľúč správy – dôvodom je časová náročnosť asymetrického šifrovania) . </a:t>
            </a:r>
            <a:r>
              <a:rPr lang="sk-SK" b="1" dirty="0" smtClean="0"/>
              <a:t>Šifrovanie dát pri komunikácii na webe</a:t>
            </a:r>
            <a:r>
              <a:rPr lang="sk-SK" dirty="0" smtClean="0"/>
              <a:t> zabezpečuje napríklad protokol </a:t>
            </a:r>
            <a:r>
              <a:rPr lang="sk-SK" b="1" dirty="0" smtClean="0"/>
              <a:t>HTTPS</a:t>
            </a:r>
            <a:r>
              <a:rPr lang="sk-SK" dirty="0" smtClean="0"/>
              <a:t> (čo je šifrovaný HTTP) alebo protokol </a:t>
            </a:r>
            <a:r>
              <a:rPr lang="sk-SK" b="1" dirty="0" smtClean="0"/>
              <a:t>SSH</a:t>
            </a:r>
            <a:r>
              <a:rPr lang="sk-SK" dirty="0" smtClean="0"/>
              <a:t>. Takéto šifrovanie sa používa najmä pri poskytovaní osobných údajov (kódy PIN, čísla účtov...) vzdialeným serverom. 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F866B-5EDE-4A80-85C1-173EBEFED6AF}" type="slidenum">
              <a:rPr lang="sk-SK" smtClean="0"/>
              <a:t>7</a:t>
            </a:fld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b="1" dirty="0" smtClean="0"/>
              <a:t>Šifrovaním ale nerozumieme iba problematiku utajovania </a:t>
            </a:r>
            <a:r>
              <a:rPr lang="sk-SK" dirty="0" smtClean="0"/>
              <a:t>obsahu prenesených dát, </a:t>
            </a:r>
            <a:r>
              <a:rPr lang="sk-SK" b="1" dirty="0" smtClean="0"/>
              <a:t>ale aj integritu dát</a:t>
            </a:r>
            <a:r>
              <a:rPr lang="sk-SK" dirty="0" smtClean="0"/>
              <a:t>. To znamená, že pojem šifrovanie neobsahuje len ochranu údajov pred nepovolanými osobami, ale aj ich ochranu pred poškodením alebo úmyselným pozmenením dát. Toto zisťovanie chybovosti nazývame jednosmernou alebo </a:t>
            </a:r>
            <a:r>
              <a:rPr lang="sk-SK" b="1" dirty="0" err="1" smtClean="0"/>
              <a:t>hašovacou</a:t>
            </a:r>
            <a:r>
              <a:rPr lang="sk-SK" b="1" dirty="0" smtClean="0"/>
              <a:t> funkciou</a:t>
            </a:r>
            <a:r>
              <a:rPr lang="sk-SK" dirty="0" smtClean="0"/>
              <a:t>. Tieto funkcie sú neodlúčiteľnou časťou ochrany osobných údajov ako napríklad hesiel. Princíp je jednoduchý. Používateľ zadá svoje heslo pomocou </a:t>
            </a:r>
            <a:r>
              <a:rPr lang="sk-SK" dirty="0" err="1" smtClean="0"/>
              <a:t>hašovacej</a:t>
            </a:r>
            <a:r>
              <a:rPr lang="sk-SK" dirty="0" smtClean="0"/>
              <a:t> funkcie sa vytvorí jeho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</a:t>
            </a:r>
            <a:r>
              <a:rPr lang="sk-SK" dirty="0" smtClean="0"/>
              <a:t> (výstup z </a:t>
            </a:r>
            <a:r>
              <a:rPr lang="sk-SK" dirty="0" err="1" smtClean="0"/>
              <a:t>hašovacej</a:t>
            </a:r>
            <a:r>
              <a:rPr lang="sk-SK" dirty="0" smtClean="0"/>
              <a:t> funkcie) to s týmto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digestom</a:t>
            </a:r>
            <a:r>
              <a:rPr lang="sk-SK" dirty="0" smtClean="0"/>
              <a:t> sa bude neskôr porovnávať každé vloženie hesla. Výhodou tohto kódovania je to, že naše zadané heslo nefiguruje na serveri, namiesto neho je tam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</a:t>
            </a:r>
            <a:r>
              <a:rPr lang="sk-SK" dirty="0" smtClean="0"/>
              <a:t>, ktorý sa spätne nedá dešifrovať. Overenie užívateľa prebieha rovnako... zadané heslo sa pomocou </a:t>
            </a:r>
            <a:r>
              <a:rPr lang="sk-SK" dirty="0" err="1" smtClean="0"/>
              <a:t>hašovacej</a:t>
            </a:r>
            <a:r>
              <a:rPr lang="sk-SK" dirty="0" smtClean="0"/>
              <a:t> funkcie premení na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</a:t>
            </a:r>
            <a:r>
              <a:rPr lang="sk-SK" dirty="0" smtClean="0"/>
              <a:t> a ten sa následne porovnáva s 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digestom</a:t>
            </a:r>
            <a:r>
              <a:rPr lang="sk-SK" dirty="0" smtClean="0"/>
              <a:t> uloženým v systéme. Ak sa zhodujú užívateľ je autentifikovaný a je vpustený do systému. </a:t>
            </a:r>
            <a:r>
              <a:rPr lang="sk-SK" b="1" dirty="0" err="1" smtClean="0"/>
              <a:t>Hašovacia</a:t>
            </a:r>
            <a:r>
              <a:rPr lang="sk-SK" b="1" dirty="0" smtClean="0"/>
              <a:t> funkcia je jednosmerná</a:t>
            </a:r>
            <a:r>
              <a:rPr lang="sk-SK" dirty="0" smtClean="0"/>
              <a:t>, takže stráca údaje, ide tu len o overenie či došlo k zhode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digestov</a:t>
            </a:r>
            <a:r>
              <a:rPr lang="sk-SK" dirty="0" smtClean="0"/>
              <a:t> (V </a:t>
            </a:r>
            <a:r>
              <a:rPr lang="sk-SK" dirty="0" err="1" smtClean="0"/>
              <a:t>modených</a:t>
            </a:r>
            <a:r>
              <a:rPr lang="sk-SK" dirty="0" smtClean="0"/>
              <a:t> operačných systémoch sa na </a:t>
            </a:r>
            <a:r>
              <a:rPr lang="sk-SK" dirty="0" err="1" smtClean="0"/>
              <a:t>hašovanie</a:t>
            </a:r>
            <a:r>
              <a:rPr lang="sk-SK" dirty="0" smtClean="0"/>
              <a:t> používa </a:t>
            </a:r>
            <a:r>
              <a:rPr lang="sk-SK" dirty="0" err="1" smtClean="0"/>
              <a:t>hašovacia</a:t>
            </a:r>
            <a:r>
              <a:rPr lang="sk-SK" dirty="0" smtClean="0"/>
              <a:t> funkcia MD5 alebo SHA-1). </a:t>
            </a:r>
          </a:p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8F866B-5EDE-4A80-85C1-173EBEFED6AF}" type="slidenum">
              <a:rPr lang="sk-SK" smtClean="0"/>
              <a:t>8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ĺž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ĺž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obsah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ĺž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obsah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6" name="Zástupný symbol obsah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ĺž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ĺž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ĺž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ĺž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ĺž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obsah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Obdĺž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vná spojnic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ĺž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ĺž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22" name="Obdĺž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ĺž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ĺž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ĺž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ĺž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ĺž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10.10. 2011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sk-SK"/>
          </a:p>
        </p:txBody>
      </p:sp>
      <p:sp>
        <p:nvSpPr>
          <p:cNvPr id="8" name="Obdĺž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Šifrovanie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Šifrovanie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b="1" dirty="0" smtClean="0"/>
              <a:t>Šifrovanie používame na ochranu osobných údajov</a:t>
            </a:r>
            <a:r>
              <a:rPr lang="sk-SK" dirty="0" smtClean="0"/>
              <a:t>, čiže na zamedzenie prístupu k informácii osobe nato nepovolanej. </a:t>
            </a:r>
            <a:endParaRPr lang="sk-SK" dirty="0" smtClean="0"/>
          </a:p>
          <a:p>
            <a:pPr lvl="1"/>
            <a:r>
              <a:rPr lang="sk-SK" dirty="0" smtClean="0"/>
              <a:t>Utajovanie</a:t>
            </a:r>
          </a:p>
          <a:p>
            <a:pPr lvl="1"/>
            <a:r>
              <a:rPr lang="sk-SK" dirty="0" smtClean="0"/>
              <a:t>Kontrola integrity dát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Šifrovanie delíme: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Symetrické</a:t>
            </a:r>
          </a:p>
          <a:p>
            <a:r>
              <a:rPr lang="sk-SK" dirty="0" smtClean="0"/>
              <a:t>Asymetrické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Symetrické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zakóduje informáciu </a:t>
            </a:r>
            <a:r>
              <a:rPr lang="sk-SK" dirty="0" smtClean="0"/>
              <a:t>podľa </a:t>
            </a:r>
            <a:r>
              <a:rPr lang="sk-SK" dirty="0" smtClean="0"/>
              <a:t>daného kľúča </a:t>
            </a:r>
            <a:r>
              <a:rPr lang="sk-SK" dirty="0" smtClean="0"/>
              <a:t>a</a:t>
            </a:r>
            <a:r>
              <a:rPr lang="sk-SK" dirty="0" smtClean="0"/>
              <a:t> dostaneme zakódovanú </a:t>
            </a:r>
            <a:r>
              <a:rPr lang="sk-SK" dirty="0" smtClean="0"/>
              <a:t>správu</a:t>
            </a:r>
          </a:p>
          <a:p>
            <a:r>
              <a:rPr lang="sk-SK" dirty="0" smtClean="0"/>
              <a:t>Dekódovanie: musíme </a:t>
            </a:r>
            <a:r>
              <a:rPr lang="sk-SK" dirty="0" smtClean="0"/>
              <a:t>poznať kľúč </a:t>
            </a:r>
            <a:r>
              <a:rPr lang="sk-SK" dirty="0" smtClean="0"/>
              <a:t>použitý </a:t>
            </a:r>
            <a:r>
              <a:rPr lang="sk-SK" dirty="0" smtClean="0"/>
              <a:t>pri kódovaní </a:t>
            </a:r>
            <a:r>
              <a:rPr lang="sk-SK" dirty="0" smtClean="0"/>
              <a:t>správy.</a:t>
            </a:r>
          </a:p>
          <a:p>
            <a:r>
              <a:rPr lang="sk-SK" dirty="0" smtClean="0"/>
              <a:t>Problém - s</a:t>
            </a:r>
            <a:r>
              <a:rPr lang="sk-SK" dirty="0" smtClean="0"/>
              <a:t> prenosom kľúča. Kľúč sa totiž musí preniesť na nejakom médiu medzi odosielateľom  a príjemcom správy. </a:t>
            </a:r>
            <a:endParaRPr lang="sk-SK" dirty="0" smtClean="0"/>
          </a:p>
          <a:p>
            <a:r>
              <a:rPr lang="sk-SK" dirty="0" smtClean="0"/>
              <a:t>Toto </a:t>
            </a:r>
            <a:r>
              <a:rPr lang="sk-SK" dirty="0" smtClean="0"/>
              <a:t>môže byť nebezpečné z dôvodu odpočúvania </a:t>
            </a:r>
            <a:endParaRPr lang="sk-SK" dirty="0" smtClean="0"/>
          </a:p>
          <a:p>
            <a:pPr lvl="1"/>
            <a:r>
              <a:rPr lang="sk-SK" dirty="0" smtClean="0"/>
              <a:t>pri </a:t>
            </a:r>
            <a:r>
              <a:rPr lang="sk-SK" dirty="0" smtClean="0"/>
              <a:t>prenose cez elektronický </a:t>
            </a:r>
            <a:r>
              <a:rPr lang="sk-SK" dirty="0" smtClean="0"/>
              <a:t>kanál</a:t>
            </a:r>
          </a:p>
          <a:p>
            <a:pPr lvl="1"/>
            <a:r>
              <a:rPr lang="sk-SK" dirty="0" smtClean="0"/>
              <a:t>fyzický </a:t>
            </a:r>
            <a:r>
              <a:rPr lang="sk-SK" dirty="0" smtClean="0"/>
              <a:t>prenos je zase </a:t>
            </a:r>
            <a:r>
              <a:rPr lang="sk-SK" dirty="0" smtClean="0"/>
              <a:t>zdĺhavý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Asymetrické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zakóduje </a:t>
            </a:r>
            <a:r>
              <a:rPr lang="sk-SK" dirty="0" smtClean="0"/>
              <a:t>informáciu</a:t>
            </a:r>
            <a:r>
              <a:rPr lang="sk-SK" dirty="0" smtClean="0"/>
              <a:t> podľa kľúča K1(často nazývaný verejný kľúč- </a:t>
            </a:r>
            <a:r>
              <a:rPr lang="sk-SK" dirty="0" err="1" smtClean="0"/>
              <a:t>public</a:t>
            </a:r>
            <a:r>
              <a:rPr lang="sk-SK" dirty="0" smtClean="0"/>
              <a:t> </a:t>
            </a:r>
            <a:r>
              <a:rPr lang="sk-SK" dirty="0" err="1" smtClean="0"/>
              <a:t>key</a:t>
            </a:r>
            <a:r>
              <a:rPr lang="sk-SK" dirty="0" smtClean="0"/>
              <a:t>), </a:t>
            </a:r>
            <a:r>
              <a:rPr lang="sk-SK" dirty="0" smtClean="0"/>
              <a:t>ktorý odosielateľ získa od príjemcu správy</a:t>
            </a:r>
            <a:r>
              <a:rPr lang="sk-SK" dirty="0" smtClean="0"/>
              <a:t>.</a:t>
            </a:r>
          </a:p>
          <a:p>
            <a:r>
              <a:rPr lang="sk-SK" dirty="0" smtClean="0"/>
              <a:t>Dekódovanie: pomocou </a:t>
            </a:r>
            <a:r>
              <a:rPr lang="sk-SK" dirty="0" smtClean="0"/>
              <a:t>kľúča K2(súkromný kľúč- </a:t>
            </a:r>
            <a:r>
              <a:rPr lang="sk-SK" dirty="0" err="1" smtClean="0"/>
              <a:t>private</a:t>
            </a:r>
            <a:r>
              <a:rPr lang="sk-SK" dirty="0" smtClean="0"/>
              <a:t> </a:t>
            </a:r>
            <a:r>
              <a:rPr lang="sk-SK" dirty="0" err="1" smtClean="0"/>
              <a:t>key</a:t>
            </a:r>
            <a:r>
              <a:rPr lang="sk-SK" dirty="0" smtClean="0"/>
              <a:t>), </a:t>
            </a:r>
            <a:r>
              <a:rPr lang="sk-SK" dirty="0" smtClean="0"/>
              <a:t>ku ktorému má prístup iba príjemca </a:t>
            </a:r>
            <a:r>
              <a:rPr lang="sk-SK" dirty="0" smtClean="0"/>
              <a:t>správy</a:t>
            </a:r>
          </a:p>
          <a:p>
            <a:r>
              <a:rPr lang="sk-SK" dirty="0" smtClean="0"/>
              <a:t>To </a:t>
            </a:r>
            <a:r>
              <a:rPr lang="sk-SK" dirty="0" smtClean="0"/>
              <a:t>znamená, že </a:t>
            </a:r>
            <a:r>
              <a:rPr lang="sk-SK" b="1" dirty="0" smtClean="0"/>
              <a:t>zakódovanú správu odosielateľ po zakódovaní nedokáže spätne dekódovať</a:t>
            </a:r>
            <a:r>
              <a:rPr lang="sk-SK" dirty="0" smtClean="0"/>
              <a:t>, pretože nevlastní kľúč </a:t>
            </a:r>
            <a:r>
              <a:rPr lang="sk-SK" dirty="0" smtClean="0"/>
              <a:t>K2.</a:t>
            </a:r>
          </a:p>
          <a:p>
            <a:r>
              <a:rPr lang="sk-SK" dirty="0" smtClean="0"/>
              <a:t>V</a:t>
            </a:r>
            <a:r>
              <a:rPr lang="sk-SK" dirty="0" smtClean="0"/>
              <a:t>erejný </a:t>
            </a:r>
            <a:r>
              <a:rPr lang="sk-SK" dirty="0" smtClean="0"/>
              <a:t>a súkromný kľúč sú jedinečné /k jednému verejnému existuje iba jeden súkromný/ a jeden z druhého sa nedajú nijakým spôsobom určiť. </a:t>
            </a:r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 sv. vojna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Šifrovací stroj - </a:t>
            </a:r>
            <a:r>
              <a:rPr lang="sk-SK" dirty="0" err="1" smtClean="0"/>
              <a:t>Enigma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Šifrovanie dnes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Poštový klienti </a:t>
            </a:r>
            <a:r>
              <a:rPr lang="sk-SK" dirty="0" smtClean="0"/>
              <a:t>používajú nesymetrické šifrovanie </a:t>
            </a:r>
          </a:p>
          <a:p>
            <a:pPr lvl="1"/>
            <a:r>
              <a:rPr lang="sk-SK" dirty="0" err="1" smtClean="0"/>
              <a:t>Mozilla</a:t>
            </a:r>
            <a:r>
              <a:rPr lang="sk-SK" dirty="0" smtClean="0"/>
              <a:t> </a:t>
            </a:r>
            <a:r>
              <a:rPr lang="sk-SK" dirty="0" err="1" smtClean="0"/>
              <a:t>Thunderbird</a:t>
            </a:r>
            <a:r>
              <a:rPr lang="sk-SK" dirty="0" smtClean="0"/>
              <a:t>, či Outlook (pozn. správa je šifrovaná symetricky, nesymetricky je šifrovaný iba šifrovací kľúč správy – dôvodom je časová náročnosť asymetrického šifrovania) </a:t>
            </a:r>
            <a:endParaRPr lang="sk-SK" dirty="0" smtClean="0"/>
          </a:p>
          <a:p>
            <a:r>
              <a:rPr lang="sk-SK" b="1" dirty="0" smtClean="0"/>
              <a:t>Webové stránky - </a:t>
            </a:r>
            <a:r>
              <a:rPr lang="sk-SK" dirty="0" smtClean="0"/>
              <a:t>zabezpečuje </a:t>
            </a:r>
            <a:r>
              <a:rPr lang="sk-SK" dirty="0" smtClean="0"/>
              <a:t>napríklad protokol </a:t>
            </a:r>
            <a:r>
              <a:rPr lang="sk-SK" b="1" dirty="0" smtClean="0"/>
              <a:t>HTTPS</a:t>
            </a:r>
            <a:r>
              <a:rPr lang="sk-SK" dirty="0" smtClean="0"/>
              <a:t> (čo je šifrovaný HTTP) alebo protokol </a:t>
            </a:r>
            <a:r>
              <a:rPr lang="sk-SK" b="1" dirty="0" smtClean="0"/>
              <a:t>SSH</a:t>
            </a:r>
            <a:r>
              <a:rPr lang="sk-SK" dirty="0" smtClean="0"/>
              <a:t>.</a:t>
            </a:r>
          </a:p>
          <a:p>
            <a:pPr lvl="1"/>
            <a:r>
              <a:rPr lang="sk-SK" dirty="0" smtClean="0"/>
              <a:t>Takéto </a:t>
            </a:r>
            <a:r>
              <a:rPr lang="sk-SK" dirty="0" smtClean="0"/>
              <a:t>šifrovanie sa používa najmä pri poskytovaní osobných údajov (kódy PIN, čísla účtov...) vzdialeným serverom. </a:t>
            </a: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Šifrovanie – integrita dát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ochrana </a:t>
            </a:r>
            <a:r>
              <a:rPr lang="sk-SK" dirty="0" smtClean="0"/>
              <a:t>pred poškodením alebo úmyselným pozmenením </a:t>
            </a:r>
            <a:r>
              <a:rPr lang="sk-SK" dirty="0" smtClean="0"/>
              <a:t>dát</a:t>
            </a:r>
          </a:p>
          <a:p>
            <a:r>
              <a:rPr lang="sk-SK" b="1" dirty="0" err="1" smtClean="0"/>
              <a:t>hašovacia</a:t>
            </a:r>
            <a:r>
              <a:rPr lang="sk-SK" b="1" dirty="0" smtClean="0"/>
              <a:t> funkcia -</a:t>
            </a:r>
            <a:r>
              <a:rPr lang="sk-SK" dirty="0" smtClean="0"/>
              <a:t> neodlúčiteľnou </a:t>
            </a:r>
            <a:r>
              <a:rPr lang="sk-SK" dirty="0" smtClean="0"/>
              <a:t>časťou ochrany osobných údajov ako napríklad hesiel. </a:t>
            </a:r>
            <a:endParaRPr lang="sk-SK" dirty="0" smtClean="0"/>
          </a:p>
          <a:p>
            <a:r>
              <a:rPr lang="sk-SK" dirty="0" smtClean="0"/>
              <a:t>Princíp: Používateľ </a:t>
            </a:r>
            <a:r>
              <a:rPr lang="sk-SK" dirty="0" smtClean="0"/>
              <a:t>zadá svoje heslo pomocou </a:t>
            </a:r>
            <a:r>
              <a:rPr lang="sk-SK" dirty="0" err="1" smtClean="0"/>
              <a:t>hašovacej</a:t>
            </a:r>
            <a:r>
              <a:rPr lang="sk-SK" dirty="0" smtClean="0"/>
              <a:t> funkcie sa vytvorí jeho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</a:t>
            </a:r>
            <a:r>
              <a:rPr lang="sk-SK" dirty="0" smtClean="0"/>
              <a:t> (výstup z </a:t>
            </a:r>
            <a:r>
              <a:rPr lang="sk-SK" dirty="0" err="1" smtClean="0"/>
              <a:t>hašovacej</a:t>
            </a:r>
            <a:r>
              <a:rPr lang="sk-SK" dirty="0" smtClean="0"/>
              <a:t> funkcie) to s týmto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digestom</a:t>
            </a:r>
            <a:r>
              <a:rPr lang="sk-SK" dirty="0" smtClean="0"/>
              <a:t> sa bude neskôr porovnávať každé vloženie </a:t>
            </a:r>
            <a:r>
              <a:rPr lang="sk-SK" dirty="0" smtClean="0"/>
              <a:t>hesla.</a:t>
            </a:r>
          </a:p>
          <a:p>
            <a:r>
              <a:rPr lang="sk-SK" dirty="0" smtClean="0"/>
              <a:t>Výhodou </a:t>
            </a:r>
            <a:r>
              <a:rPr lang="sk-SK" dirty="0" smtClean="0"/>
              <a:t>tohto kódovania je to, že naše zadané heslo nefiguruje na serveri, namiesto neho je tam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</a:t>
            </a:r>
            <a:r>
              <a:rPr lang="sk-SK" dirty="0" smtClean="0"/>
              <a:t>, ktorý sa spätne nedá dešifrovať. </a:t>
            </a: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 užívateľa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zadané </a:t>
            </a:r>
            <a:r>
              <a:rPr lang="sk-SK" dirty="0" smtClean="0"/>
              <a:t>heslo sa pomocou </a:t>
            </a:r>
            <a:r>
              <a:rPr lang="sk-SK" dirty="0" err="1" smtClean="0"/>
              <a:t>hašovacej</a:t>
            </a:r>
            <a:r>
              <a:rPr lang="sk-SK" dirty="0" smtClean="0"/>
              <a:t> funkcie premení na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</a:t>
            </a:r>
            <a:r>
              <a:rPr lang="sk-SK" dirty="0" smtClean="0"/>
              <a:t> a ten sa následne porovnáva s 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digestom</a:t>
            </a:r>
            <a:r>
              <a:rPr lang="sk-SK" dirty="0" smtClean="0"/>
              <a:t> uloženým v </a:t>
            </a:r>
            <a:r>
              <a:rPr lang="sk-SK" dirty="0" smtClean="0"/>
              <a:t>systéme</a:t>
            </a:r>
          </a:p>
          <a:p>
            <a:r>
              <a:rPr lang="sk-SK" dirty="0" smtClean="0"/>
              <a:t>Ak </a:t>
            </a:r>
            <a:r>
              <a:rPr lang="sk-SK" dirty="0" smtClean="0"/>
              <a:t>sa zhodujú užívateľ je autentifikovaný a je vpustený do </a:t>
            </a:r>
            <a:r>
              <a:rPr lang="sk-SK" dirty="0" smtClean="0"/>
              <a:t>systému.</a:t>
            </a:r>
          </a:p>
          <a:p>
            <a:r>
              <a:rPr lang="sk-SK" b="1" dirty="0" err="1" smtClean="0"/>
              <a:t>Hašovacia</a:t>
            </a:r>
            <a:r>
              <a:rPr lang="sk-SK" b="1" dirty="0" smtClean="0"/>
              <a:t> </a:t>
            </a:r>
            <a:r>
              <a:rPr lang="sk-SK" b="1" dirty="0" smtClean="0"/>
              <a:t>funkcia je jednosmerná</a:t>
            </a:r>
            <a:r>
              <a:rPr lang="sk-SK" dirty="0" smtClean="0"/>
              <a:t>, takže stráca údaje, ide tu len o overenie či došlo k zhode </a:t>
            </a:r>
            <a:r>
              <a:rPr lang="sk-SK" dirty="0" err="1" smtClean="0"/>
              <a:t>message</a:t>
            </a:r>
            <a:r>
              <a:rPr lang="sk-SK" dirty="0" smtClean="0"/>
              <a:t> </a:t>
            </a:r>
            <a:r>
              <a:rPr lang="sk-SK" dirty="0" err="1" smtClean="0"/>
              <a:t>digestov</a:t>
            </a:r>
            <a:r>
              <a:rPr lang="sk-SK" dirty="0" smtClean="0"/>
              <a:t> </a:t>
            </a:r>
            <a:endParaRPr lang="sk-SK" dirty="0" smtClean="0"/>
          </a:p>
          <a:p>
            <a:r>
              <a:rPr lang="sk-SK" dirty="0" smtClean="0"/>
              <a:t>V</a:t>
            </a:r>
            <a:r>
              <a:rPr lang="sk-SK" dirty="0" smtClean="0"/>
              <a:t> </a:t>
            </a:r>
            <a:r>
              <a:rPr lang="sk-SK" dirty="0" err="1" smtClean="0"/>
              <a:t>modených</a:t>
            </a:r>
            <a:r>
              <a:rPr lang="sk-SK" dirty="0" smtClean="0"/>
              <a:t> operačných systémoch sa na </a:t>
            </a:r>
            <a:r>
              <a:rPr lang="sk-SK" dirty="0" err="1" smtClean="0"/>
              <a:t>hašovanie</a:t>
            </a:r>
            <a:r>
              <a:rPr lang="sk-SK" dirty="0" smtClean="0"/>
              <a:t> používa </a:t>
            </a:r>
            <a:r>
              <a:rPr lang="sk-SK" dirty="0" err="1" smtClean="0"/>
              <a:t>hašovacia</a:t>
            </a:r>
            <a:r>
              <a:rPr lang="sk-SK" dirty="0" smtClean="0"/>
              <a:t> funkcia </a:t>
            </a:r>
            <a:r>
              <a:rPr lang="sk-SK" b="1" dirty="0" smtClean="0"/>
              <a:t>MD5 alebo </a:t>
            </a:r>
            <a:r>
              <a:rPr lang="sk-SK" b="1" dirty="0" smtClean="0"/>
              <a:t>SHA-1</a:t>
            </a:r>
            <a:endParaRPr lang="sk-SK" b="1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čiansky">
  <a:themeElements>
    <a:clrScheme name="Občiansky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bčiansky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bčiansky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17</TotalTime>
  <Words>326</Words>
  <Application>Microsoft Office PowerPoint</Application>
  <PresentationFormat>Prezentácia na obrazovke (4:3)</PresentationFormat>
  <Paragraphs>41</Paragraphs>
  <Slides>9</Slides>
  <Notes>2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Občiansky</vt:lpstr>
      <vt:lpstr>Šifrovanie</vt:lpstr>
      <vt:lpstr>Šifrovanie</vt:lpstr>
      <vt:lpstr>Šifrovanie delíme:</vt:lpstr>
      <vt:lpstr>Symetrické</vt:lpstr>
      <vt:lpstr>Asymetrické</vt:lpstr>
      <vt:lpstr>2. sv. vojna</vt:lpstr>
      <vt:lpstr>Šifrovanie dnes</vt:lpstr>
      <vt:lpstr>Šifrovanie – integrita dát</vt:lpstr>
      <vt:lpstr>Overenie užívateľa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Šifrovanie</dc:title>
  <dc:creator>Jarko</dc:creator>
  <cp:lastModifiedBy>Jaro</cp:lastModifiedBy>
  <cp:revision>4</cp:revision>
  <dcterms:created xsi:type="dcterms:W3CDTF">2011-10-10T07:32:54Z</dcterms:created>
  <dcterms:modified xsi:type="dcterms:W3CDTF">2011-10-10T08:07:53Z</dcterms:modified>
</cp:coreProperties>
</file>